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96" r:id="rId1"/>
  </p:sldMasterIdLst>
  <p:sldIdLst>
    <p:sldId id="275" r:id="rId2"/>
    <p:sldId id="276" r:id="rId3"/>
    <p:sldId id="277" r:id="rId4"/>
    <p:sldId id="278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87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9EE5"/>
    <a:srgbClr val="EBFA90"/>
    <a:srgbClr val="E6FA82"/>
    <a:srgbClr val="71D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4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3037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5/26/2015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0418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3024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5/26/2015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38423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5/26/2015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9383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5/26/2015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7944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5/26/2015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8463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5/26/2015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5118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6362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0298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34014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8620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378659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4840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5/26/2015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3869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8451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807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  <p:sldLayoutId id="2147484008" r:id="rId12"/>
    <p:sldLayoutId id="2147484009" r:id="rId13"/>
    <p:sldLayoutId id="2147484010" r:id="rId14"/>
    <p:sldLayoutId id="2147484011" r:id="rId15"/>
    <p:sldLayoutId id="2147484012" r:id="rId16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Музыкальная игра как средство развития музыкальных способностей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78145" y="1999785"/>
            <a:ext cx="10542148" cy="1044498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«Игра развивает индивидуальность, играя ребенок учится воспроизводить свои впечатления и идеи, поэтому игра – могущественное орудие для укрепления способности мыслить и для развития сознания».</a:t>
            </a:r>
          </a:p>
          <a:p>
            <a:pPr marL="0" indent="0">
              <a:buNone/>
            </a:pPr>
            <a:r>
              <a:rPr lang="ru-RU" dirty="0" smtClean="0"/>
              <a:t>                                                                                                                              Э. Жак-</a:t>
            </a:r>
            <a:r>
              <a:rPr lang="ru-RU" dirty="0" err="1" smtClean="0"/>
              <a:t>Далькроз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97111">
            <a:off x="1658278" y="2761547"/>
            <a:ext cx="4285321" cy="321399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8625">
            <a:off x="6856096" y="3245849"/>
            <a:ext cx="4224905" cy="3168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804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Область исследования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661532"/>
            <a:ext cx="8915400" cy="4249690"/>
          </a:xfrm>
        </p:spPr>
        <p:txBody>
          <a:bodyPr/>
          <a:lstStyle/>
          <a:p>
            <a:r>
              <a:rPr lang="ru-RU" dirty="0" smtClean="0"/>
              <a:t>Методика музыкального воспитания детей дошкольного возраста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7443" y="2596855"/>
            <a:ext cx="6807797" cy="3413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5414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Объект исследования -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Использование наглядно-слуховых и наглядно-зрительных методов в сочетания со словесными, как наиболее эффективными в музыкальном развитии детей 4 – 7 лет.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0761" y="3259278"/>
            <a:ext cx="5143732" cy="3394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0895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Исследовать такой вид деятельности, как музыкальные игры (</a:t>
            </a:r>
            <a:r>
              <a:rPr lang="ru-RU" dirty="0" err="1" smtClean="0"/>
              <a:t>мди</a:t>
            </a:r>
            <a:r>
              <a:rPr lang="ru-RU" dirty="0" smtClean="0"/>
              <a:t>) и выявить значение развивающей функции этих игр.</a:t>
            </a:r>
          </a:p>
          <a:p>
            <a:r>
              <a:rPr lang="ru-RU" dirty="0" smtClean="0"/>
              <a:t>Помочь детям активно войти в мир музыки.</a:t>
            </a:r>
          </a:p>
          <a:p>
            <a:r>
              <a:rPr lang="ru-RU" dirty="0" smtClean="0"/>
              <a:t>Стимулировать развитие музыкальных способностей.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31844">
            <a:off x="8179472" y="4058388"/>
            <a:ext cx="2854712" cy="1550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57121">
            <a:off x="4910733" y="4294783"/>
            <a:ext cx="2491331" cy="180846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80689">
            <a:off x="1706138" y="4096814"/>
            <a:ext cx="2197082" cy="2204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3392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Изучить и проанализировать научно-методическую литературу по проблеме использования музыкальных игр и пособий в музыкальном воспитании дошкольников.</a:t>
            </a:r>
          </a:p>
          <a:p>
            <a:r>
              <a:rPr lang="ru-RU" dirty="0" smtClean="0"/>
              <a:t>Разработать систему игр, обеспечивающую последовательное музыкальное развитие детей в условиях учебной и самостоятельной деятельности.</a:t>
            </a:r>
          </a:p>
          <a:p>
            <a:r>
              <a:rPr lang="ru-RU" dirty="0" smtClean="0"/>
              <a:t>Определить наиболее эффективные пути и методы формирования музыкальных способностей в процессе освоения детьми музыкальных игр.</a:t>
            </a:r>
          </a:p>
          <a:p>
            <a:r>
              <a:rPr lang="ru-RU" dirty="0" smtClean="0"/>
              <a:t>Совершенствовать формы и методы проблемного обучения, развивающие самостоятельность, творческую музыкальную активность в процессе использования музыкальных игр.</a:t>
            </a:r>
          </a:p>
          <a:p>
            <a:r>
              <a:rPr lang="ru-RU" dirty="0" smtClean="0"/>
              <a:t>Наработать вспомогательный музыкально-дидактический материал и использовать его в учебно-педагогическом процессе.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7121" y="0"/>
            <a:ext cx="4584879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6965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Практическая значимость работы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Разработка содержания музыкально-дидактических игр, музыкального материала к ним </a:t>
            </a:r>
          </a:p>
          <a:p>
            <a:r>
              <a:rPr lang="ru-RU" dirty="0" smtClean="0"/>
              <a:t>Разработка образцов игр</a:t>
            </a:r>
          </a:p>
          <a:p>
            <a:r>
              <a:rPr lang="ru-RU" dirty="0" smtClean="0"/>
              <a:t>Создание методических рекомендаций для педагогов ДОУ по использованию системы игр как на музыкальных занятиях, так и в самостоятельной музыкальной деятельности 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4215" y="4356703"/>
            <a:ext cx="6311590" cy="161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7956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Элемент новизны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Сочетание любой музыкально- сенсорной задачи с развитием чувства ритма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212" y="3091326"/>
            <a:ext cx="7658759" cy="368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8108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лако 6"/>
          <p:cNvSpPr/>
          <p:nvPr/>
        </p:nvSpPr>
        <p:spPr>
          <a:xfrm>
            <a:off x="1506204" y="980222"/>
            <a:ext cx="2999680" cy="2362200"/>
          </a:xfrm>
          <a:prstGeom prst="cloud">
            <a:avLst/>
          </a:prstGeom>
          <a:solidFill>
            <a:srgbClr val="71DA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</a:rPr>
              <a:t>детство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8" name="Облако 7"/>
          <p:cNvSpPr/>
          <p:nvPr/>
        </p:nvSpPr>
        <p:spPr>
          <a:xfrm>
            <a:off x="8121100" y="980222"/>
            <a:ext cx="2999680" cy="2362200"/>
          </a:xfrm>
          <a:prstGeom prst="cloud">
            <a:avLst/>
          </a:prstGeom>
          <a:solidFill>
            <a:srgbClr val="EBFA9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C000"/>
                </a:solidFill>
              </a:rPr>
              <a:t>игра</a:t>
            </a:r>
          </a:p>
        </p:txBody>
      </p:sp>
      <p:sp>
        <p:nvSpPr>
          <p:cNvPr id="9" name="Облако 8"/>
          <p:cNvSpPr/>
          <p:nvPr/>
        </p:nvSpPr>
        <p:spPr>
          <a:xfrm>
            <a:off x="4650059" y="3541905"/>
            <a:ext cx="3126249" cy="2290182"/>
          </a:xfrm>
          <a:prstGeom prst="cloud">
            <a:avLst/>
          </a:prstGeom>
          <a:solidFill>
            <a:srgbClr val="F89E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обучение</a:t>
            </a:r>
          </a:p>
        </p:txBody>
      </p:sp>
      <p:sp>
        <p:nvSpPr>
          <p:cNvPr id="10" name="Стрелка вправо 9"/>
          <p:cNvSpPr/>
          <p:nvPr/>
        </p:nvSpPr>
        <p:spPr>
          <a:xfrm>
            <a:off x="5244522" y="2089924"/>
            <a:ext cx="1847904" cy="7201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 rot="13675423">
            <a:off x="2777495" y="3797122"/>
            <a:ext cx="1714964" cy="757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 rot="2961397">
            <a:off x="8345734" y="3393616"/>
            <a:ext cx="705780" cy="15355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66497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Координационно – подвижные игры</a:t>
            </a:r>
            <a:br>
              <a:rPr lang="ru-RU" dirty="0" smtClean="0"/>
            </a:br>
            <a:r>
              <a:rPr lang="ru-RU" dirty="0" smtClean="0"/>
              <a:t>жанр детского фольклора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28800" y="1905000"/>
            <a:ext cx="9946269" cy="4254729"/>
          </a:xfrm>
        </p:spPr>
        <p:txBody>
          <a:bodyPr/>
          <a:lstStyle/>
          <a:p>
            <a:r>
              <a:rPr lang="ru-RU" dirty="0" smtClean="0"/>
              <a:t>Являются одной из форм психологического переключения во время занятий</a:t>
            </a:r>
          </a:p>
          <a:p>
            <a:r>
              <a:rPr lang="ru-RU" dirty="0" smtClean="0"/>
              <a:t>Дают возможность детям «играть своим телом»</a:t>
            </a:r>
          </a:p>
          <a:p>
            <a:r>
              <a:rPr lang="ru-RU" dirty="0" smtClean="0"/>
              <a:t>Развивают двигательные способности, память , чувство ритма, речевое интонирование</a:t>
            </a:r>
          </a:p>
          <a:p>
            <a:r>
              <a:rPr lang="ru-RU" dirty="0" smtClean="0"/>
              <a:t>Учат ребёнка ощущать своё тело и управлять им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8208" y="3936068"/>
            <a:ext cx="5030456" cy="2587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83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Пальчиковые игры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Развивают мышечный аппарат, мелкую моторику, тактильную чувствительность</a:t>
            </a:r>
          </a:p>
          <a:p>
            <a:r>
              <a:rPr lang="ru-RU" dirty="0" smtClean="0"/>
              <a:t>«предвосхищают» сознание, его реактивность ввиду быстроты смены движений</a:t>
            </a:r>
          </a:p>
          <a:p>
            <a:r>
              <a:rPr lang="ru-RU" dirty="0" smtClean="0"/>
              <a:t>Повышают общий уровень организации мышления ребёнка</a:t>
            </a:r>
          </a:p>
          <a:p>
            <a:r>
              <a:rPr lang="ru-RU" dirty="0" smtClean="0"/>
              <a:t>Развивают дикцию речи, чёткость произношения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7441" y="4307977"/>
            <a:ext cx="6426559" cy="2279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2233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Подговорки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Малый фольклорный жанр, в котором в стихотворной форме раскрывается техника исполнения танцевального движения, его названия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4752" y="3553393"/>
            <a:ext cx="2959860" cy="29456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1527" y="3553393"/>
            <a:ext cx="3464417" cy="281722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3211" y="3684674"/>
            <a:ext cx="3935211" cy="2683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9292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ятно 1 3"/>
          <p:cNvSpPr/>
          <p:nvPr/>
        </p:nvSpPr>
        <p:spPr>
          <a:xfrm>
            <a:off x="1561172" y="122663"/>
            <a:ext cx="9344722" cy="6590371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Ввести ребёнка в мир музыки с радостью и улыбкой</a:t>
            </a:r>
          </a:p>
        </p:txBody>
      </p:sp>
    </p:spTree>
    <p:extLst>
      <p:ext uri="{BB962C8B-B14F-4D97-AF65-F5344CB8AC3E}">
        <p14:creationId xmlns:p14="http://schemas.microsoft.com/office/powerpoint/2010/main" val="29992900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Классификация музыкальных игр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9325012"/>
              </p:ext>
            </p:extLst>
          </p:nvPr>
        </p:nvGraphicFramePr>
        <p:xfrm>
          <a:off x="1683836" y="1403196"/>
          <a:ext cx="10277980" cy="581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5596"/>
                <a:gridCol w="2055596"/>
                <a:gridCol w="2055596"/>
                <a:gridCol w="2055596"/>
                <a:gridCol w="2055596"/>
              </a:tblGrid>
              <a:tr h="951841">
                <a:tc>
                  <a:txBody>
                    <a:bodyPr/>
                    <a:lstStyle/>
                    <a:p>
                      <a:r>
                        <a:rPr lang="ru-RU" dirty="0" smtClean="0"/>
                        <a:t>Игры под инструментальную музыку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Игры с пением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Музыкально-дидактические игры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Ритмические игры со словами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Игры спектакли</a:t>
                      </a:r>
                      <a:endParaRPr lang="ru-RU" dirty="0"/>
                    </a:p>
                  </a:txBody>
                  <a:tcPr/>
                </a:tc>
              </a:tr>
              <a:tr h="951841">
                <a:tc>
                  <a:txBody>
                    <a:bodyPr/>
                    <a:lstStyle/>
                    <a:p>
                      <a:r>
                        <a:rPr lang="ru-RU" dirty="0" smtClean="0"/>
                        <a:t>сюжетные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хороводы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 развитие </a:t>
                      </a:r>
                      <a:r>
                        <a:rPr lang="ru-RU" dirty="0" err="1" smtClean="0"/>
                        <a:t>звуковысотного</a:t>
                      </a:r>
                      <a:r>
                        <a:rPr lang="ru-RU" dirty="0" smtClean="0"/>
                        <a:t> слуха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 развитие чувства ритма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Музыкально-драматические</a:t>
                      </a:r>
                      <a:endParaRPr lang="ru-RU" dirty="0"/>
                    </a:p>
                  </a:txBody>
                  <a:tcPr/>
                </a:tc>
              </a:tr>
              <a:tr h="38602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чувства ритма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51841">
                <a:tc>
                  <a:txBody>
                    <a:bodyPr/>
                    <a:lstStyle/>
                    <a:p>
                      <a:r>
                        <a:rPr lang="ru-RU" dirty="0" smtClean="0"/>
                        <a:t>несюжетные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инсценирование</a:t>
                      </a:r>
                      <a:r>
                        <a:rPr lang="ru-RU" dirty="0" smtClean="0"/>
                        <a:t> песен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тембрового слуха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 развитие ориентировки в пространстве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ритмо</a:t>
                      </a:r>
                      <a:r>
                        <a:rPr lang="ru-RU" dirty="0" smtClean="0"/>
                        <a:t> -пластические</a:t>
                      </a:r>
                      <a:endParaRPr lang="ru-RU" dirty="0"/>
                    </a:p>
                  </a:txBody>
                  <a:tcPr/>
                </a:tc>
              </a:tr>
              <a:tr h="66629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восприятия</a:t>
                      </a:r>
                      <a:r>
                        <a:rPr lang="ru-RU" baseline="0" dirty="0" smtClean="0"/>
                        <a:t> музыки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66290">
                <a:tc>
                  <a:txBody>
                    <a:bodyPr/>
                    <a:lstStyle/>
                    <a:p>
                      <a:r>
                        <a:rPr lang="ru-RU" dirty="0" smtClean="0"/>
                        <a:t>инсценировки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народные игры с пением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музыкальной памяти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 обрядовой основе</a:t>
                      </a:r>
                      <a:endParaRPr lang="ru-RU" dirty="0"/>
                    </a:p>
                  </a:txBody>
                  <a:tcPr/>
                </a:tc>
              </a:tr>
              <a:tr h="123739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ладотонального и гармонического</a:t>
                      </a:r>
                      <a:r>
                        <a:rPr lang="ru-RU" baseline="0" dirty="0" smtClean="0"/>
                        <a:t> слуха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 основе певческих импровизаций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1102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488</TotalTime>
  <Words>402</Words>
  <Application>Microsoft Office PowerPoint</Application>
  <PresentationFormat>Широкоэкранный</PresentationFormat>
  <Paragraphs>63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Century Gothic</vt:lpstr>
      <vt:lpstr>Wingdings 3</vt:lpstr>
      <vt:lpstr>Легкий дым</vt:lpstr>
      <vt:lpstr>Музыкальная игра как средство развития музыкальных способностей</vt:lpstr>
      <vt:lpstr>Область исследования</vt:lpstr>
      <vt:lpstr>Объект исследования - </vt:lpstr>
      <vt:lpstr>Цели:</vt:lpstr>
      <vt:lpstr>Задачи:</vt:lpstr>
      <vt:lpstr>Практическая значимость работы </vt:lpstr>
      <vt:lpstr>Элемент новизны</vt:lpstr>
      <vt:lpstr>Презентация PowerPoint</vt:lpstr>
      <vt:lpstr>Координационно – подвижные игры жанр детского фольклора</vt:lpstr>
      <vt:lpstr>Пальчиковые игры</vt:lpstr>
      <vt:lpstr>Подговорки</vt:lpstr>
      <vt:lpstr>Презентация PowerPoint</vt:lpstr>
      <vt:lpstr>Классификация музыкальных игр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Музыкально-дидактические игры как средство развития музыкальности детей</dc:title>
  <dc:creator>юзер</dc:creator>
  <cp:lastModifiedBy>юзер</cp:lastModifiedBy>
  <cp:revision>59</cp:revision>
  <dcterms:created xsi:type="dcterms:W3CDTF">2014-03-25T13:04:26Z</dcterms:created>
  <dcterms:modified xsi:type="dcterms:W3CDTF">2015-05-26T17:28:53Z</dcterms:modified>
</cp:coreProperties>
</file>